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96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D501E-FD7F-41C1-ADD3-A23A006C955E}" type="datetimeFigureOut">
              <a:rPr lang="en-AU" smtClean="0"/>
              <a:t>4/08/2010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8A54C-142B-46CB-B700-EBED6ED23A6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D501E-FD7F-41C1-ADD3-A23A006C955E}" type="datetimeFigureOut">
              <a:rPr lang="en-AU" smtClean="0"/>
              <a:t>4/08/2010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8A54C-142B-46CB-B700-EBED6ED23A6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D501E-FD7F-41C1-ADD3-A23A006C955E}" type="datetimeFigureOut">
              <a:rPr lang="en-AU" smtClean="0"/>
              <a:t>4/08/2010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8A54C-142B-46CB-B700-EBED6ED23A6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D501E-FD7F-41C1-ADD3-A23A006C955E}" type="datetimeFigureOut">
              <a:rPr lang="en-AU" smtClean="0"/>
              <a:t>4/08/2010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8A54C-142B-46CB-B700-EBED6ED23A6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D501E-FD7F-41C1-ADD3-A23A006C955E}" type="datetimeFigureOut">
              <a:rPr lang="en-AU" smtClean="0"/>
              <a:t>4/08/2010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8A54C-142B-46CB-B700-EBED6ED23A6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D501E-FD7F-41C1-ADD3-A23A006C955E}" type="datetimeFigureOut">
              <a:rPr lang="en-AU" smtClean="0"/>
              <a:t>4/08/2010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8A54C-142B-46CB-B700-EBED6ED23A6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D501E-FD7F-41C1-ADD3-A23A006C955E}" type="datetimeFigureOut">
              <a:rPr lang="en-AU" smtClean="0"/>
              <a:t>4/08/2010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8A54C-142B-46CB-B700-EBED6ED23A6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D501E-FD7F-41C1-ADD3-A23A006C955E}" type="datetimeFigureOut">
              <a:rPr lang="en-AU" smtClean="0"/>
              <a:t>4/08/2010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8A54C-142B-46CB-B700-EBED6ED23A6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D501E-FD7F-41C1-ADD3-A23A006C955E}" type="datetimeFigureOut">
              <a:rPr lang="en-AU" smtClean="0"/>
              <a:t>4/08/2010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8A54C-142B-46CB-B700-EBED6ED23A6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D501E-FD7F-41C1-ADD3-A23A006C955E}" type="datetimeFigureOut">
              <a:rPr lang="en-AU" smtClean="0"/>
              <a:t>4/08/2010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8A54C-142B-46CB-B700-EBED6ED23A6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D501E-FD7F-41C1-ADD3-A23A006C955E}" type="datetimeFigureOut">
              <a:rPr lang="en-AU" smtClean="0"/>
              <a:t>4/08/2010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8A54C-142B-46CB-B700-EBED6ED23A6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D501E-FD7F-41C1-ADD3-A23A006C955E}" type="datetimeFigureOut">
              <a:rPr lang="en-AU" smtClean="0"/>
              <a:t>4/08/2010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8A54C-142B-46CB-B700-EBED6ED23A60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Kardinia International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Maddie Jones</dc:creator>
  <cp:lastModifiedBy>Maddie Jones</cp:lastModifiedBy>
  <cp:revision>1</cp:revision>
  <dcterms:created xsi:type="dcterms:W3CDTF">2010-08-03T23:27:13Z</dcterms:created>
  <dcterms:modified xsi:type="dcterms:W3CDTF">2010-08-03T23:27:27Z</dcterms:modified>
</cp:coreProperties>
</file>